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2" r:id="rId6"/>
    <p:sldId id="266" r:id="rId7"/>
    <p:sldId id="257" r:id="rId8"/>
    <p:sldId id="259" r:id="rId9"/>
    <p:sldId id="263" r:id="rId10"/>
    <p:sldId id="264" r:id="rId11"/>
    <p:sldId id="265" r:id="rId12"/>
    <p:sldId id="269" r:id="rId13"/>
    <p:sldId id="270" r:id="rId14"/>
    <p:sldId id="271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8157B-A134-44C4-A0DE-2299EA986EE1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4806-DE93-4E51-9431-B69784FCE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phone app for stopwatch.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B4806-DE93-4E51-9431-B69784FCE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0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</a:t>
            </a:r>
            <a:r>
              <a:rPr lang="en-US" baseline="0" dirty="0"/>
              <a:t> the Status Line report as a possible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B4806-DE93-4E51-9431-B69784FCE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Equilateral triangle. Problems with using squares.  You may need to consider</a:t>
            </a:r>
            <a:r>
              <a:rPr lang="en-US" baseline="0" dirty="0"/>
              <a:t> a stretch of 30 minutes as a common count interval.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B4806-DE93-4E51-9431-B69784FCE7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Latitude</a:t>
            </a:r>
            <a:r>
              <a:rPr lang="en-US" baseline="0" dirty="0"/>
              <a:t> studies can be done with other </a:t>
            </a:r>
            <a:r>
              <a:rPr lang="en-US" baseline="0" dirty="0" err="1"/>
              <a:t>Quarknet</a:t>
            </a:r>
            <a:r>
              <a:rPr lang="en-US" baseline="0" dirty="0"/>
              <a:t>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B4806-DE93-4E51-9431-B69784FCE7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5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nunterman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799"/>
            <a:ext cx="10021045" cy="3329581"/>
          </a:xfrm>
        </p:spPr>
        <p:txBody>
          <a:bodyPr/>
          <a:lstStyle/>
          <a:p>
            <a:r>
              <a:rPr lang="en-US" dirty="0"/>
              <a:t>CRMD Counting Studies Without </a:t>
            </a:r>
            <a:r>
              <a:rPr lang="en-US" dirty="0" err="1"/>
              <a:t>eLab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Unterman</a:t>
            </a:r>
          </a:p>
          <a:p>
            <a:r>
              <a:rPr lang="en-US" dirty="0"/>
              <a:t>university of new </a:t>
            </a:r>
            <a:r>
              <a:rPr lang="en-US"/>
              <a:t>mexico   July </a:t>
            </a:r>
            <a:r>
              <a:rPr lang="en-US" dirty="0"/>
              <a:t>2022</a:t>
            </a:r>
          </a:p>
        </p:txBody>
      </p:sp>
      <p:sp>
        <p:nvSpPr>
          <p:cNvPr id="4" name="AutoShape 2" descr="QuarkNet Application for CERN HST program"/>
          <p:cNvSpPr>
            <a:spLocks noChangeAspect="1" noChangeArrowheads="1"/>
          </p:cNvSpPr>
          <p:nvPr/>
        </p:nvSpPr>
        <p:spPr bwMode="auto">
          <a:xfrm>
            <a:off x="-1" y="410168"/>
            <a:ext cx="347899" cy="3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QuarkNet Application for CERN HST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133"/>
            <a:ext cx="5410201" cy="17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AB8159-6999-3CEF-F9F0-72E9A5712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79" y="5008098"/>
            <a:ext cx="4054421" cy="22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70918"/>
            <a:ext cx="9404723" cy="1400530"/>
          </a:xfrm>
        </p:spPr>
        <p:txBody>
          <a:bodyPr/>
          <a:lstStyle/>
          <a:p>
            <a:r>
              <a:rPr lang="en-US" dirty="0"/>
              <a:t>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20" y="1117600"/>
            <a:ext cx="8946541" cy="4838700"/>
          </a:xfrm>
        </p:spPr>
        <p:txBody>
          <a:bodyPr/>
          <a:lstStyle/>
          <a:p>
            <a:r>
              <a:rPr lang="en-US" sz="2400" dirty="0"/>
              <a:t>Depth in building</a:t>
            </a:r>
          </a:p>
          <a:p>
            <a:pPr lvl="1"/>
            <a:r>
              <a:rPr lang="en-US" sz="2400" dirty="0"/>
              <a:t>Careful of walls!</a:t>
            </a:r>
          </a:p>
          <a:p>
            <a:pPr lvl="1"/>
            <a:endParaRPr lang="en-US" sz="2400" dirty="0"/>
          </a:p>
          <a:p>
            <a:r>
              <a:rPr lang="en-US" sz="2400" dirty="0"/>
              <a:t>Copper or steel (lead, uranium) plates</a:t>
            </a:r>
          </a:p>
          <a:p>
            <a:endParaRPr lang="en-US" sz="2400" dirty="0"/>
          </a:p>
          <a:p>
            <a:r>
              <a:rPr lang="en-US" sz="2400" dirty="0"/>
              <a:t>Tunnels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3133725"/>
            <a:ext cx="8191500" cy="37242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507054" y="1853248"/>
            <a:ext cx="732446" cy="455707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0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02" y="1913295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Angle from Zenith</a:t>
            </a:r>
          </a:p>
          <a:p>
            <a:endParaRPr lang="en-US" sz="2800" dirty="0"/>
          </a:p>
          <a:p>
            <a:r>
              <a:rPr lang="en-US" sz="2800" dirty="0"/>
              <a:t>North – South versus East – West</a:t>
            </a:r>
          </a:p>
        </p:txBody>
      </p:sp>
      <p:pic>
        <p:nvPicPr>
          <p:cNvPr id="1026" name="Picture 2" descr="Elevation Angle | PV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65" y="1168401"/>
            <a:ext cx="4804156" cy="56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1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12" y="1371600"/>
            <a:ext cx="12010708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0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"/>
            <a:ext cx="112776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5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" y="1079500"/>
            <a:ext cx="12251209" cy="4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1" y="198718"/>
            <a:ext cx="9404723" cy="140053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832" y="1168400"/>
            <a:ext cx="6130008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9" y="2117352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Nathan Unterman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nunterman@gmail.com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/>
              <a:t>773 758-0464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71896"/>
            <a:ext cx="5905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6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Stopwatch and DAQ Counter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4355" y="1423988"/>
            <a:ext cx="7018365" cy="41957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162300" y="4762500"/>
            <a:ext cx="2186172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7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Status Line in EQUIP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From H2 on command line in EQUIP  (Help Menu 2)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4" y="2871787"/>
            <a:ext cx="10067929" cy="13001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33400" y="3829050"/>
            <a:ext cx="1390650" cy="95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6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342" y="-3031"/>
            <a:ext cx="9826723" cy="65371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52475" y="4257675"/>
            <a:ext cx="1800225" cy="190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2475" y="5067300"/>
            <a:ext cx="1800225" cy="190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5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553700" cy="4195481"/>
          </a:xfrm>
        </p:spPr>
        <p:txBody>
          <a:bodyPr>
            <a:normAutofit/>
          </a:bodyPr>
          <a:lstStyle/>
          <a:p>
            <a:r>
              <a:rPr lang="en-US" sz="2400" dirty="0"/>
              <a:t>Coincidence Level should be the number of counters you are using. This is a specific parameter for counting studies without </a:t>
            </a:r>
            <a:r>
              <a:rPr lang="en-US" sz="2400" dirty="0" err="1"/>
              <a:t>eLab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Gate Width:  300 ns    Pipeline Delay 100 ns  (should be regular settings)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Status Output:  ST 2 </a:t>
            </a:r>
            <a:r>
              <a:rPr lang="en-US" sz="2400" b="1" dirty="0"/>
              <a:t>n</a:t>
            </a:r>
            <a:r>
              <a:rPr lang="en-US" sz="2400" dirty="0"/>
              <a:t>  (Local counting studies. Regular use: ST 3 5)</a:t>
            </a:r>
          </a:p>
          <a:p>
            <a:pPr lvl="1"/>
            <a:r>
              <a:rPr lang="en-US" sz="2200" b="1" dirty="0"/>
              <a:t>n</a:t>
            </a:r>
            <a:r>
              <a:rPr lang="en-US" sz="2200" dirty="0"/>
              <a:t> is the interval in minutes for report.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2270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Roll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99588" cy="4195481"/>
          </a:xfrm>
        </p:spPr>
        <p:txBody>
          <a:bodyPr>
            <a:normAutofit/>
          </a:bodyPr>
          <a:lstStyle/>
          <a:p>
            <a:r>
              <a:rPr lang="en-US" sz="2400" dirty="0"/>
              <a:t>4 minute run sample</a:t>
            </a:r>
          </a:p>
          <a:p>
            <a:endParaRPr lang="en-US" sz="2400" dirty="0"/>
          </a:p>
          <a:p>
            <a:pPr lvl="1"/>
            <a:r>
              <a:rPr lang="en-US" sz="2400" dirty="0"/>
              <a:t>Estimate 24 hour count. Does it exceed counter limits?</a:t>
            </a:r>
          </a:p>
        </p:txBody>
      </p:sp>
    </p:spTree>
    <p:extLst>
      <p:ext uri="{BB962C8B-B14F-4D97-AF65-F5344CB8AC3E}">
        <p14:creationId xmlns:p14="http://schemas.microsoft.com/office/powerpoint/2010/main" val="236053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Triangle Shower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Angle Acceptance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Shielding (can be tricky)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Zenith Angle (cos</a:t>
            </a:r>
            <a:r>
              <a:rPr lang="en-US" sz="2800" baseline="30000" dirty="0"/>
              <a:t>2</a:t>
            </a:r>
            <a:r>
              <a:rPr lang="el-GR" sz="2800" dirty="0"/>
              <a:t>θ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E-W  N-S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1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Shower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48100" y="1701800"/>
            <a:ext cx="4508500" cy="3496608"/>
            <a:chOff x="3848100" y="2381250"/>
            <a:chExt cx="2867025" cy="2817158"/>
          </a:xfrm>
        </p:grpSpPr>
        <p:sp>
          <p:nvSpPr>
            <p:cNvPr id="4" name="Rectangle 3"/>
            <p:cNvSpPr/>
            <p:nvPr/>
          </p:nvSpPr>
          <p:spPr>
            <a:xfrm>
              <a:off x="4905375" y="2381250"/>
              <a:ext cx="704850" cy="1047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48100" y="4150658"/>
              <a:ext cx="704850" cy="1047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10275" y="4150658"/>
              <a:ext cx="704850" cy="1047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20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Acceptance</a:t>
            </a:r>
          </a:p>
        </p:txBody>
      </p:sp>
      <p:pic>
        <p:nvPicPr>
          <p:cNvPr id="4" name="Content Placeholder 3" descr="https://lh4.googleusercontent.com/7t6QWgB0MO1jkshIQohKc0Q-zGlIVB7XOZWGoRtSin3xJ6LBkypopEf0YgpNaHmhWGfEz0_RyIGS6UeFaFzih9EbPzhWpDjoYILgf4HQw17fMG9GtXdsWlBlUDBTPKBCtmVbybu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62" y="1743074"/>
            <a:ext cx="5821865" cy="4695825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36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715</TotalTime>
  <Words>245</Words>
  <Application>Microsoft Office PowerPoint</Application>
  <PresentationFormat>Widescreen</PresentationFormat>
  <Paragraphs>53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CRMD Counting Studies Without eLab</vt:lpstr>
      <vt:lpstr>Stopwatch and DAQ Counter</vt:lpstr>
      <vt:lpstr>Change Status Line in EQUIP</vt:lpstr>
      <vt:lpstr>PowerPoint Presentation</vt:lpstr>
      <vt:lpstr>EQUIP Settings</vt:lpstr>
      <vt:lpstr>CAUTION: Roll Over</vt:lpstr>
      <vt:lpstr>Types of Studies</vt:lpstr>
      <vt:lpstr>Triangle Shower Study</vt:lpstr>
      <vt:lpstr>Angle of Acceptance</vt:lpstr>
      <vt:lpstr>Shielding</vt:lpstr>
      <vt:lpstr>Directional Studies</vt:lpstr>
      <vt:lpstr>Poster </vt:lpstr>
      <vt:lpstr>PowerPoint Presentation</vt:lpstr>
      <vt:lpstr>PowerPoint Presentation</vt:lpstr>
      <vt:lpstr>Questions?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Studies Without eLab</dc:title>
  <dc:creator>Nathan Unterman</dc:creator>
  <cp:lastModifiedBy>Nathan Unterman</cp:lastModifiedBy>
  <cp:revision>17</cp:revision>
  <dcterms:created xsi:type="dcterms:W3CDTF">2021-06-11T07:38:17Z</dcterms:created>
  <dcterms:modified xsi:type="dcterms:W3CDTF">2022-07-27T13:33:19Z</dcterms:modified>
</cp:coreProperties>
</file>