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6" r:id="rId4"/>
    <p:sldId id="262" r:id="rId5"/>
    <p:sldId id="257" r:id="rId6"/>
    <p:sldId id="263" r:id="rId7"/>
    <p:sldId id="267" r:id="rId8"/>
    <p:sldId id="275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57" d="100"/>
          <a:sy n="57" d="100"/>
        </p:scale>
        <p:origin x="31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0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76F7-2353-4CCB-8603-80B99485D1F0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A2ED-3C14-4CC5-BF8E-A64564836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isotopes</a:t>
            </a:r>
          </a:p>
          <a:p>
            <a:r>
              <a:rPr lang="en-US" dirty="0"/>
              <a:t>Atmosphere 78% nitrogen; 21% oxygen ; other gases, mainly argon 1%.  Carbon dioxide around .1% or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A2ED-3C14-4CC5-BF8E-A64564836A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4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of Chicago and Enrico Fermi Institute (now Fermi Lab)</a:t>
            </a:r>
          </a:p>
          <a:p>
            <a:r>
              <a:rPr lang="en-US" dirty="0"/>
              <a:t>Worked on uranium reactions during world war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A2ED-3C14-4CC5-BF8E-A64564836A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4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E4BA2-3D02-4426-B3AD-6C191091CB19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Neutron capture -&gt; carbon-14</a:t>
            </a:r>
          </a:p>
          <a:p>
            <a:r>
              <a:rPr lang="en-US" altLang="en-US" dirty="0"/>
              <a:t>Carbob-14 beta decay -&gt; nitrogen-14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half-life.  Absolutely could not age dinosaurs who lived 165 million years ago.</a:t>
            </a:r>
          </a:p>
          <a:p>
            <a:r>
              <a:rPr lang="en-US" dirty="0"/>
              <a:t>Several articles varied on effective time range  30,000 to 50,000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A2ED-3C14-4CC5-BF8E-A64564836A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0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Carbon-14 dating is validated by historical records, but only for the past 5000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A2ED-3C14-4CC5-BF8E-A64564836A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9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F5E52-FE18-43F4-868C-5A15F4A08588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508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age of the Earth is estimated 6.5 billion years.  Methods other than carbon-14 dating are needed.  Potassium-40 and argon dating are also being used.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B59BD-1928-4618-B6E0-F831A649F734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Time for debate/discussion:  Are humans causing so much atmospheric change that carbon-14 and carbon-12 are no longer </a:t>
            </a:r>
            <a:r>
              <a:rPr lang="en-US" altLang="en-US"/>
              <a:t>in equilibrium?  </a:t>
            </a:r>
            <a:r>
              <a:rPr lang="en-US" altLang="en-US" dirty="0"/>
              <a:t>Explain that fossil fuels (millions of years old) have no carbon-14.</a:t>
            </a:r>
          </a:p>
          <a:p>
            <a:r>
              <a:rPr lang="en-US" altLang="en-US" dirty="0"/>
              <a:t>Nuclear bombs did release  large amounts of neutrons into the atmosphere. (1950’s,1960’s)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1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6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5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5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8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6BAC-F85E-409F-A558-90C4CCB011C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E521-F58D-4D0B-A345-C7125CB75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076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Carbon-14 Dating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31" y="1981200"/>
            <a:ext cx="66294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40475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http://hyperphysics.phy-astr.gsu.edu/hbase/Nuclear/cardat.html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97675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https://www.sciencelearn.org.nz/image_maps/37-c-14-carbon-dating-process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854875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https://www.sciencelearn.org.nz/videos/1600-refining-radiocarbon-dating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388275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http://hyperphysics.phy-astr.gsu.edu/hbase/Nuclear/raddat.html#c1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796" y="2921675"/>
            <a:ext cx="7906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https://www.sciencelearn.org.nz/resources/1686-carbon-14-dating-artefacts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680" y="3455075"/>
            <a:ext cx="788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https://www.nzherald.co.nz/nz/bomb-tests-help-work-on-cold-case/B3YOYO3FRBPKZMRKIDOMRSXXBA/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975" y="4140875"/>
            <a:ext cx="7855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http://www.c14dating.com/agecalc.html</a:t>
            </a:r>
          </a:p>
          <a:p>
            <a:br>
              <a:rPr lang="en-US" dirty="0"/>
            </a:br>
            <a:r>
              <a:rPr lang="en-US" u="sng" dirty="0"/>
              <a:t>http://www.c14dating.com/int.html</a:t>
            </a: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u="sng" dirty="0"/>
              <a:t>http://cdiac.esd.ornl.gov/pns/current_ghg.html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545" y="5207675"/>
            <a:ext cx="274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http://www.c14dating.com</a:t>
            </a:r>
          </a:p>
        </p:txBody>
      </p:sp>
    </p:spTree>
    <p:extLst>
      <p:ext uri="{BB962C8B-B14F-4D97-AF65-F5344CB8AC3E}">
        <p14:creationId xmlns:p14="http://schemas.microsoft.com/office/powerpoint/2010/main" val="24514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8533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https://www.smithsonianmag.com/history/showing-their-age-62874/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39493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https://www.nature.com/articles/d41586-020-01499-y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111276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https://www.khanacademy.org/science/biology/history-of-life-on-earth/radiometric-dating/v/carbon-14-dating-1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/>
              <a:t>https://research.noaa.gov/article/ArtMID/587/ArticleID/2631/Fingerprinting-fossil-fuel-emissions-with-carbon-14</a:t>
            </a:r>
          </a:p>
          <a:p>
            <a:endParaRPr lang="en-US" u="sng" dirty="0"/>
          </a:p>
          <a:p>
            <a:r>
              <a:rPr lang="en-US" dirty="0"/>
              <a:t>http://www.acs.org/content/acs/en/education/whatischemistry/landmarks/radiocarbon-dating.html </a:t>
            </a:r>
          </a:p>
        </p:txBody>
      </p:sp>
    </p:spTree>
    <p:extLst>
      <p:ext uri="{BB962C8B-B14F-4D97-AF65-F5344CB8AC3E}">
        <p14:creationId xmlns:p14="http://schemas.microsoft.com/office/powerpoint/2010/main" val="288785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763000" cy="6400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403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 1946, Willard Libby (1908–1980) developed a method for dating organic materials by measuring their content of carbon-14, a radioactive isotope of carbon. For this discovery, Libby received the Nobel Prize in Chemistry in 1960.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8"/>
          <a:stretch/>
        </p:blipFill>
        <p:spPr bwMode="auto">
          <a:xfrm>
            <a:off x="4195916" y="381000"/>
            <a:ext cx="4771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7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ChangeArrowheads="1"/>
          </p:cNvSpPr>
          <p:nvPr/>
        </p:nvSpPr>
        <p:spPr bwMode="auto">
          <a:xfrm>
            <a:off x="457200" y="422275"/>
            <a:ext cx="8229600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0386" name="Rectangle 1026"/>
          <p:cNvSpPr>
            <a:spLocks noChangeArrowheads="1"/>
          </p:cNvSpPr>
          <p:nvPr/>
        </p:nvSpPr>
        <p:spPr bwMode="auto">
          <a:xfrm>
            <a:off x="228600" y="231775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00388" name="Picture 1028" descr="C:\Documents and Settings\mccorkle\My Documents\Education\SedGeochem\SedGeochem_Spring_2005\Lecture 2 - sample collection and measurements\dating_14C_production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4990" r="9685" b="52447"/>
          <a:stretch/>
        </p:blipFill>
        <p:spPr bwMode="auto">
          <a:xfrm>
            <a:off x="381000" y="1578980"/>
            <a:ext cx="8342914" cy="36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1029"/>
          <p:cNvSpPr txBox="1">
            <a:spLocks noChangeArrowheads="1"/>
          </p:cNvSpPr>
          <p:nvPr/>
        </p:nvSpPr>
        <p:spPr bwMode="auto">
          <a:xfrm>
            <a:off x="685800" y="457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00390" name="Rectangle 1030"/>
          <p:cNvSpPr>
            <a:spLocks noChangeArrowheads="1"/>
          </p:cNvSpPr>
          <p:nvPr/>
        </p:nvSpPr>
        <p:spPr bwMode="auto">
          <a:xfrm>
            <a:off x="440140" y="554725"/>
            <a:ext cx="8246660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itchFamily="18" charset="0"/>
              </a:rPr>
              <a:t>Produced in upper atmosphere, modulated by solar wind, earth’s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611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yperphysics.phy-astr.gsu.edu/hbase/Nuclear/imgnuc/cdat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8600"/>
            <a:ext cx="62484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 rot="5400000">
            <a:off x="2551406" y="1163344"/>
            <a:ext cx="3622089" cy="342900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33400"/>
            <a:ext cx="3962400" cy="5715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7675" y="551557"/>
            <a:ext cx="39719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carbon comes in the stable forms of carbon-12 (six protons, six neutrons) or carbon-13, but a very small amount (about 0.0000000001%) exists as the radioactive carbon-14 (six protons, eight neutrons). </a:t>
            </a:r>
          </a:p>
          <a:p>
            <a:endParaRPr lang="en-US" sz="2400" dirty="0"/>
          </a:p>
          <a:p>
            <a:r>
              <a:rPr lang="en-US" sz="2400" dirty="0"/>
              <a:t>Living plants and animals take up carbon-14 along with the other carbon isotopes, but when they die and their metabolic functions cease, they stop absorbing carbon.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95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Over time, the carbon-14 decays into nitrogen-14; half will do so after about 5,730 years (this is the isotope's half-life).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After about 60,000 years, all of the carbon-14 will be gone.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9144000" cy="2971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6"/>
          <a:stretch/>
        </p:blipFill>
        <p:spPr bwMode="auto">
          <a:xfrm>
            <a:off x="76200" y="2395182"/>
            <a:ext cx="8991600" cy="232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4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85800"/>
            <a:ext cx="8382000" cy="548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http://hyperphysics.phy-astr.gsu.edu/hbase/Nuclear/imgnuc/cdate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799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91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318"/>
            <a:ext cx="8305800" cy="64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1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228600" y="231775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457200" y="422275"/>
            <a:ext cx="8229600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50803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52030"/>
              </p:ext>
            </p:extLst>
          </p:nvPr>
        </p:nvGraphicFramePr>
        <p:xfrm>
          <a:off x="1524000" y="1336673"/>
          <a:ext cx="6096000" cy="4149727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l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(decay const.)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Half-life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2.92 x 10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1.75 x 10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2.30 x 10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5,730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5.92 x 10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 x 10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0.066 (24 day)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98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228600" y="231775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457200" y="422275"/>
            <a:ext cx="8229600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altLang="en-US" dirty="0"/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239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cs typeface="Times New Roman" pitchFamily="18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Times New Roman" pitchFamily="18" charset="0"/>
              </a:rPr>
              <a:t> </a:t>
            </a:r>
            <a:endParaRPr lang="en-US" altLang="en-US" sz="20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dirty="0">
                <a:cs typeface="Times New Roman" pitchFamily="18" charset="0"/>
              </a:rPr>
              <a:t>Human impacts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>
                <a:cs typeface="Times New Roman" pitchFamily="18" charset="0"/>
              </a:rPr>
              <a:t>   Seuss effect </a:t>
            </a:r>
          </a:p>
          <a:p>
            <a:pPr algn="ctr"/>
            <a:r>
              <a:rPr lang="en-US" altLang="en-US" sz="3200" dirty="0">
                <a:cs typeface="Times New Roman" pitchFamily="18" charset="0"/>
              </a:rPr>
              <a:t>          (fossil fuel dilution of </a:t>
            </a:r>
            <a:r>
              <a:rPr lang="en-US" altLang="en-US" sz="3200" baseline="30000" dirty="0">
                <a:cs typeface="Times New Roman" pitchFamily="18" charset="0"/>
              </a:rPr>
              <a:t>14</a:t>
            </a:r>
            <a:r>
              <a:rPr lang="en-US" altLang="en-US" sz="3200" dirty="0">
                <a:cs typeface="Times New Roman" pitchFamily="18" charset="0"/>
              </a:rPr>
              <a:t>C(atm))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>
                <a:cs typeface="Times New Roman" pitchFamily="18" charset="0"/>
              </a:rPr>
              <a:t>	Bomb radiocarbon inputs</a:t>
            </a:r>
          </a:p>
          <a:p>
            <a:pPr algn="ctr">
              <a:spcBef>
                <a:spcPct val="5000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028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652</Words>
  <Application>Microsoft Office PowerPoint</Application>
  <PresentationFormat>On-screen Show (4:3)</PresentationFormat>
  <Paragraphs>79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Office Theme</vt:lpstr>
      <vt:lpstr>Carbon-14 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Carbon-14 Dating</dc:title>
  <dc:creator>Martha Mills</dc:creator>
  <cp:lastModifiedBy>Martha Mills</cp:lastModifiedBy>
  <cp:revision>29</cp:revision>
  <dcterms:created xsi:type="dcterms:W3CDTF">2021-06-20T15:24:59Z</dcterms:created>
  <dcterms:modified xsi:type="dcterms:W3CDTF">2021-06-21T22:55:59Z</dcterms:modified>
</cp:coreProperties>
</file>