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69" r:id="rId3"/>
    <p:sldId id="272" r:id="rId4"/>
    <p:sldId id="271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33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2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5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356E-2FF1-4BF7-9EA5-A9BCC1FD85F9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03F3E-DBFB-41DB-AB27-FDFC0801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2897C-AF53-C863-47A8-EB10FE34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3510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8F322136-AF09-4CAE-9838-D1D12E1238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Overall Question for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STEM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00423" y="6304002"/>
            <a:ext cx="31863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000099"/>
                </a:solidFill>
                <a:latin typeface="Arial"/>
                <a:cs typeface="Arial"/>
              </a:rPr>
              <a:t>LaMee</a:t>
            </a: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, NSF Review, May, 2023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022F6-4EAB-F891-0163-639D5526A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3510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8F322136-AF09-4CAE-9838-D1D12E1238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Camp, Coding Camps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895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Common to All </a:t>
            </a:r>
            <a:r>
              <a:rPr lang="en-US" sz="2800" dirty="0">
                <a:solidFill>
                  <a:srgbClr val="C00000"/>
                </a:solidFill>
              </a:rPr>
              <a:t>3</a:t>
            </a:r>
            <a:r>
              <a:rPr lang="en-US" sz="2800" dirty="0"/>
              <a:t> Camps</a:t>
            </a:r>
          </a:p>
          <a:p>
            <a:pPr marL="0" indent="0"/>
            <a:r>
              <a:rPr lang="en-US" dirty="0"/>
              <a:t>One week of intensive, collaborative learning.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half in ‘student’ role: Analyze CMS Run 1 data. 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half in ‘teacher’ role: develop lessons and plans.</a:t>
            </a:r>
          </a:p>
          <a:p>
            <a:pPr marL="0" indent="0"/>
            <a:r>
              <a:rPr lang="en-US" dirty="0">
                <a:solidFill>
                  <a:srgbClr val="C00000"/>
                </a:solidFill>
              </a:rPr>
              <a:t>24</a:t>
            </a:r>
            <a:r>
              <a:rPr lang="en-US" dirty="0"/>
              <a:t> Teachers with a range of experiences, </a:t>
            </a:r>
            <a:r>
              <a:rPr lang="en-US" dirty="0" err="1"/>
              <a:t>QNet</a:t>
            </a:r>
            <a:r>
              <a:rPr lang="en-US" dirty="0"/>
              <a:t> involvement.</a:t>
            </a:r>
          </a:p>
          <a:p>
            <a:pPr marL="0" indent="0"/>
            <a:r>
              <a:rPr lang="en-US" dirty="0"/>
              <a:t>Spreadsheets, Python, &amp; Data Activities Portfolio.</a:t>
            </a:r>
          </a:p>
          <a:p>
            <a:pPr marL="0" indent="0"/>
            <a:r>
              <a:rPr lang="en-US" dirty="0"/>
              <a:t>Talks and tours.</a:t>
            </a:r>
          </a:p>
          <a:p>
            <a:pPr marL="0" indent="0"/>
            <a:r>
              <a:rPr lang="en-US" dirty="0"/>
              <a:t>And networking with other teachers.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75C6414-3093-5284-77E0-468DA54F0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65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1F139D53-1A59-4411-9D22-CD9A08C9395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Camp, Coding Camps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726"/>
            <a:ext cx="8229600" cy="47389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000" dirty="0"/>
              <a:t>Camps have Unique Goals</a:t>
            </a:r>
          </a:p>
          <a:p>
            <a:pPr marL="0" indent="0">
              <a:spcAft>
                <a:spcPts val="600"/>
              </a:spcAft>
            </a:pPr>
            <a:r>
              <a:rPr lang="en-US" sz="2600" dirty="0"/>
              <a:t>Data Camp (at Fermilab)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HEP content and calculations.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Good 1</a:t>
            </a:r>
            <a:r>
              <a:rPr lang="en-US" sz="2600" baseline="30000" dirty="0"/>
              <a:t>st</a:t>
            </a:r>
            <a:r>
              <a:rPr lang="en-US" sz="2600" dirty="0"/>
              <a:t> big workshop to attend.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sz="2600" dirty="0"/>
              <a:t>Coding Camp 1 (virtual)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Develops comfort using existing coding activities.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HEP is the context; also use other data sources.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sz="2600" dirty="0"/>
              <a:t>Coding Camp 2 (at Fermilab, w/IRIS-HEP funding)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More advanced python analysis and visualization.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Users of coding activities become deve</a:t>
            </a:r>
            <a:r>
              <a:rPr lang="en-US" sz="2600" dirty="0">
                <a:sym typeface="Wingdings" pitchFamily="2" charset="2"/>
              </a:rPr>
              <a:t>lopers.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A534001-20D4-D735-973D-38E45C78A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906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1F139D53-1A59-4411-9D22-CD9A08C9395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2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Teachers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726"/>
            <a:ext cx="8229600" cy="47389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A534001-20D4-D735-973D-38E45C78A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906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8B5333BA-1013-75CF-6A92-A7352BEBC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25" y="2057400"/>
            <a:ext cx="3492500" cy="2743200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1D0CF332-BF6B-CEBF-A3C0-08E0C8A8E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277" y="3987038"/>
            <a:ext cx="3407421" cy="2276479"/>
          </a:xfrm>
          <a:prstGeom prst="rect">
            <a:avLst/>
          </a:prstGeom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45ED7C09-53C5-BEC1-3F03-D7F7E547C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558" y="2650111"/>
            <a:ext cx="3052723" cy="225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5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Camp, Coding Camps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9974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Hidden Benefits of the Camps</a:t>
            </a:r>
          </a:p>
          <a:p>
            <a:pPr marL="0" indent="0"/>
            <a:r>
              <a:rPr lang="en-US" dirty="0"/>
              <a:t>Structure models reformed pedagogy.</a:t>
            </a:r>
          </a:p>
          <a:p>
            <a:pPr marL="0" indent="0"/>
            <a:r>
              <a:rPr lang="en-US" dirty="0"/>
              <a:t>Participants learn much from each other.</a:t>
            </a:r>
          </a:p>
          <a:p>
            <a:pPr marL="0" indent="0"/>
            <a:r>
              <a:rPr lang="en-US" dirty="0"/>
              <a:t>Builds an international community of educators.</a:t>
            </a:r>
          </a:p>
          <a:p>
            <a:pPr marL="0" indent="0"/>
            <a:r>
              <a:rPr lang="en-US" dirty="0"/>
              <a:t>Camps are run by fellows.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Trains the next generation of teacher leaders.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A ‘meta’ experience of teaching teachers.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357B2B6-EE4A-6573-54D8-F312C5F62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65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531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Camp, Coding Camps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895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Next Steps</a:t>
            </a:r>
          </a:p>
          <a:p>
            <a:pPr marL="0" indent="0"/>
            <a:r>
              <a:rPr lang="en-US" dirty="0"/>
              <a:t>Further differentiate which CMS analyses are done in which camps.</a:t>
            </a:r>
          </a:p>
          <a:p>
            <a:pPr marL="0" indent="0"/>
            <a:r>
              <a:rPr lang="en-US" dirty="0"/>
              <a:t>Pursue solutions beyond Google </a:t>
            </a:r>
            <a:r>
              <a:rPr lang="en-US" dirty="0" err="1"/>
              <a:t>Colab</a:t>
            </a:r>
            <a:r>
              <a:rPr lang="en-US" dirty="0"/>
              <a:t>.</a:t>
            </a:r>
          </a:p>
          <a:p>
            <a:pPr marL="0" indent="0"/>
            <a:r>
              <a:rPr lang="en-US" dirty="0"/>
              <a:t>Grow the pool of fellows</a:t>
            </a:r>
          </a:p>
          <a:p>
            <a:pPr marL="0" indent="0"/>
            <a:r>
              <a:rPr lang="en-US" dirty="0"/>
              <a:t>Finding new HEP data to address physics content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B0897EB-ACC1-6081-06A0-1BA936632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265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8107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261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Data Camp, Coding Camps 1 &amp; 2</vt:lpstr>
      <vt:lpstr>Data Camp, Coding Camps 1 &amp; 2</vt:lpstr>
      <vt:lpstr>Teachers Coding</vt:lpstr>
      <vt:lpstr>Data Camp, Coding Camps 1 &amp; 2</vt:lpstr>
      <vt:lpstr>Data Camp, Coding Camps 1 &amp; 2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Adam LaMee</cp:lastModifiedBy>
  <cp:revision>65</cp:revision>
  <dcterms:created xsi:type="dcterms:W3CDTF">2012-03-16T12:43:17Z</dcterms:created>
  <dcterms:modified xsi:type="dcterms:W3CDTF">2023-05-09T17:24:57Z</dcterms:modified>
</cp:coreProperties>
</file>