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70" r:id="rId6"/>
    <p:sldId id="260" r:id="rId7"/>
    <p:sldId id="261" r:id="rId8"/>
    <p:sldId id="262" r:id="rId9"/>
    <p:sldId id="263" r:id="rId10"/>
    <p:sldId id="268" r:id="rId11"/>
    <p:sldId id="269" r:id="rId12"/>
    <p:sldId id="266" r:id="rId13"/>
    <p:sldId id="265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39" autoAdjust="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D9E87-6AAF-4B7B-884A-F6BC55E5D8A2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E9DEA-5947-40AA-9767-BA920FC85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61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4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46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07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5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28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41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668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78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3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48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7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8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88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5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6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3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E13833-EFED-4C98-97B6-0C67CD05F025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49A1C9-15C0-4C9B-A7CE-AE989EE5CC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5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6324600" cy="44196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Calibration of the Counters </a:t>
            </a:r>
            <a:br>
              <a:rPr lang="en-US" sz="4400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with efficiency</a:t>
            </a:r>
            <a:r>
              <a:rPr lang="en-US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University of Puerto Rico - Mayaguez Campus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dirty="0">
                <a:latin typeface="Times New Roman" pitchFamily="18" charset="0"/>
                <a:cs typeface="Times New Roman" pitchFamily="18" charset="0"/>
              </a:rPr>
            </a:b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300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>
                <a:latin typeface="Times New Roman" pitchFamily="18" charset="0"/>
                <a:cs typeface="Times New Roman" pitchFamily="18" charset="0"/>
              </a:rPr>
              <a:t>November 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-3,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2019</a:t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562600"/>
            <a:ext cx="3048000" cy="1752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By </a:t>
            </a:r>
          </a:p>
          <a:p>
            <a:pPr algn="r"/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Jose A. Martinez Rodriguez</a:t>
            </a:r>
          </a:p>
          <a:p>
            <a:pPr algn="r"/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Mentor: Hector Mendez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9455"/>
          <a:stretch/>
        </p:blipFill>
        <p:spPr>
          <a:xfrm>
            <a:off x="1447800" y="2514600"/>
            <a:ext cx="6248400" cy="3661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981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Select the voltage and efficiency column to make the graph.</a:t>
            </a:r>
          </a:p>
        </p:txBody>
      </p:sp>
    </p:spTree>
    <p:extLst>
      <p:ext uri="{BB962C8B-B14F-4D97-AF65-F5344CB8AC3E}">
        <p14:creationId xmlns:p14="http://schemas.microsoft.com/office/powerpoint/2010/main" val="1162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689" t="1679" r="558" b="9345"/>
          <a:stretch/>
        </p:blipFill>
        <p:spPr>
          <a:xfrm>
            <a:off x="1981200" y="2971800"/>
            <a:ext cx="5486400" cy="32308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96000" y="5562600"/>
            <a:ext cx="12192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2438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interval of the optimize voltage is the one below.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9767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plateau occurs when the efficiency start to be constant.</a:t>
            </a:r>
          </a:p>
        </p:txBody>
      </p:sp>
    </p:spTree>
    <p:extLst>
      <p:ext uri="{BB962C8B-B14F-4D97-AF65-F5344CB8AC3E}">
        <p14:creationId xmlns:p14="http://schemas.microsoft.com/office/powerpoint/2010/main" val="1167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295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362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optimize voltage has been selected for all the counters, collect data for a performance study.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65" b="22157"/>
          <a:stretch/>
        </p:blipFill>
        <p:spPr>
          <a:xfrm>
            <a:off x="1676400" y="3200400"/>
            <a:ext cx="5791200" cy="3024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905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repeat all the steps before for the other counters.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85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18889" r="23124" b="18889"/>
          <a:stretch/>
        </p:blipFill>
        <p:spPr>
          <a:xfrm>
            <a:off x="2438400" y="2514600"/>
            <a:ext cx="4200525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1295400"/>
            <a:ext cx="175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197673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a performance Study in e-Lab</a:t>
            </a:r>
          </a:p>
        </p:txBody>
      </p:sp>
    </p:spTree>
    <p:extLst>
      <p:ext uri="{BB962C8B-B14F-4D97-AF65-F5344CB8AC3E}">
        <p14:creationId xmlns:p14="http://schemas.microsoft.com/office/powerpoint/2010/main" val="37729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41255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Thanks for your attention 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Any Questions?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1295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Step 1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362200"/>
            <a:ext cx="777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Select three Counters and put them stacked.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counter to be calibrate is going to be placed in the middle.</a:t>
            </a:r>
          </a:p>
          <a:p>
            <a:r>
              <a:rPr lang="en-US" sz="3200" dirty="0"/>
              <a:t> </a:t>
            </a:r>
          </a:p>
        </p:txBody>
      </p:sp>
      <p:pic>
        <p:nvPicPr>
          <p:cNvPr id="5" name="Picture 4" descr="IMG_20191030_141439.jpg"/>
          <p:cNvPicPr>
            <a:picLocks noChangeAspect="1"/>
          </p:cNvPicPr>
          <p:nvPr/>
        </p:nvPicPr>
        <p:blipFill>
          <a:blip r:embed="rId2" cstate="print"/>
          <a:srcRect l="11864" t="15819" b="9605"/>
          <a:stretch>
            <a:fillRect/>
          </a:stretch>
        </p:blipFill>
        <p:spPr>
          <a:xfrm>
            <a:off x="3048000" y="3429000"/>
            <a:ext cx="4267200" cy="270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066800" y="2413328"/>
            <a:ext cx="7391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Take five set of coincidence between the top (1) and bottom (3) counter in a time interval of 2 min and make an average. Use that average as the denominator in the efficiency equation: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where N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coincidence between counter number 1 (top) and number 3 (bottom) and N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123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coincidence between the 3 counters.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0" y="1295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Step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C1A367-5541-4A8A-991B-F7938EB93626}"/>
              </a:ext>
            </a:extLst>
          </p:cNvPr>
          <p:cNvGrpSpPr/>
          <p:nvPr/>
        </p:nvGrpSpPr>
        <p:grpSpPr>
          <a:xfrm>
            <a:off x="2286000" y="4203424"/>
            <a:ext cx="2653063" cy="939248"/>
            <a:chOff x="2286000" y="4203424"/>
            <a:chExt cx="2653063" cy="939248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53263" y="4203424"/>
              <a:ext cx="685800" cy="939248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2286000" y="4367709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Efficiency 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828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number of coincidence are here. </a:t>
            </a:r>
          </a:p>
        </p:txBody>
      </p:sp>
      <p:pic>
        <p:nvPicPr>
          <p:cNvPr id="5" name="Picture 4" descr="Presentation 6.png"/>
          <p:cNvPicPr>
            <a:picLocks noChangeAspect="1"/>
          </p:cNvPicPr>
          <p:nvPr/>
        </p:nvPicPr>
        <p:blipFill>
          <a:blip r:embed="rId2"/>
          <a:srcRect r="19167" b="18519"/>
          <a:stretch>
            <a:fillRect/>
          </a:stretch>
        </p:blipFill>
        <p:spPr>
          <a:xfrm>
            <a:off x="1371600" y="2438400"/>
            <a:ext cx="6585066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3" t="62084" r="17927" b="15804"/>
          <a:stretch/>
        </p:blipFill>
        <p:spPr>
          <a:xfrm>
            <a:off x="685800" y="2362200"/>
            <a:ext cx="7773043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5908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We measure the numbers of coincidence for the three counters (N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123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). We start counter 2 at low voltage and then start to increase it (You only change the voltage of the middle one).  Remember to do it in the same time interval as the N</a:t>
            </a:r>
            <a:r>
              <a:rPr lang="en-US" sz="3000" baseline="-25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and to take an average of five numbers.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1295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Step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9767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 this numbers can be organize as this.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90800"/>
            <a:ext cx="6019800" cy="3562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91518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is the Excel equation for the coincidence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524000" y="2438400"/>
            <a:ext cx="6248400" cy="370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295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Step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19812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calculate the efficiency and make the graph.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90800"/>
            <a:ext cx="5562600" cy="3635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506</TotalTime>
  <Words>286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Organic</vt:lpstr>
      <vt:lpstr>Calibration of the Counters  with efficiency  University of Puerto Rico - Mayaguez Campus  November 2-3, 2019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of the Counters  with efficiency  University of</dc:title>
  <dc:creator>WP4PZU</dc:creator>
  <cp:lastModifiedBy>estudiante</cp:lastModifiedBy>
  <cp:revision>79</cp:revision>
  <dcterms:created xsi:type="dcterms:W3CDTF">2019-10-28T20:15:42Z</dcterms:created>
  <dcterms:modified xsi:type="dcterms:W3CDTF">2019-11-02T17:27:46Z</dcterms:modified>
</cp:coreProperties>
</file>