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4" r:id="rId2"/>
    <p:sldId id="269" r:id="rId3"/>
    <p:sldId id="27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99"/>
    <a:srgbClr val="CC0033"/>
    <a:srgbClr val="660000"/>
    <a:srgbClr val="990000"/>
    <a:srgbClr val="01E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6"/>
    <p:restoredTop sz="93792"/>
  </p:normalViewPr>
  <p:slideViewPr>
    <p:cSldViewPr snapToGrid="0" snapToObjects="1">
      <p:cViewPr varScale="1">
        <p:scale>
          <a:sx n="81" d="100"/>
          <a:sy n="81" d="100"/>
        </p:scale>
        <p:origin x="167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EC4D8-A434-2941-870A-0F2A1322718A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475DA-77E0-EE43-B0A2-853C0619A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63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algn="ctr">
              <a:defRPr sz="2800" baseline="0"/>
            </a:lvl1pPr>
            <a:lvl2pPr marL="9525" indent="0">
              <a:buFontTx/>
              <a:buNone/>
              <a:tabLst/>
              <a:defRPr sz="2400" baseline="0">
                <a:latin typeface="+mn-lt"/>
              </a:defRPr>
            </a:lvl2pPr>
            <a:lvl3pPr marL="349250" indent="-339725">
              <a:buFont typeface="Arial" panose="020B0604020202020204" pitchFamily="34" charset="0"/>
              <a:buChar char="•"/>
              <a:tabLst/>
              <a:defRPr baseline="0">
                <a:solidFill>
                  <a:srgbClr val="000099"/>
                </a:solidFill>
              </a:defRPr>
            </a:lvl3pPr>
          </a:lstStyle>
          <a:p>
            <a:pPr lvl="1"/>
            <a:r>
              <a:rPr lang="en-US" dirty="0"/>
              <a:t>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42900" y="307975"/>
            <a:ext cx="8480425" cy="1279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92062" y="594483"/>
            <a:ext cx="5894738" cy="675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Text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1044771" y="4954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114800" y="27463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defTabSz="822325">
              <a:tabLst>
                <a:tab pos="754063" algn="l"/>
                <a:tab pos="4468813" algn="l"/>
              </a:tabLst>
              <a:defRPr/>
            </a:pPr>
            <a:r>
              <a:rPr lang="en-US" sz="1200" b="1" i="0" dirty="0">
                <a:solidFill>
                  <a:srgbClr val="CE000F"/>
                </a:solidFill>
                <a:latin typeface="Helvetica"/>
                <a:ea typeface="Helvetica" pitchFamily="-1" charset="0"/>
                <a:cs typeface="Helvetica"/>
                <a:sym typeface="Helvetica" pitchFamily="-1" charset="0"/>
              </a:rPr>
              <a:t>Helping Develop America’s Technological Workforce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3561907" y="6304002"/>
            <a:ext cx="5124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0099"/>
                </a:solidFill>
                <a:latin typeface="Arial"/>
                <a:cs typeface="Arial"/>
              </a:rPr>
              <a:t>Roudebush, 2020 Ad Board Meeting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dt="0"/>
  <p:txStyles>
    <p:titleStyle>
      <a:lvl1pPr algn="r" defTabSz="457200" rtl="0" eaLnBrk="1" latinLnBrk="0" hangingPunct="1">
        <a:spcBef>
          <a:spcPct val="0"/>
        </a:spcBef>
        <a:buNone/>
        <a:defRPr sz="3200" b="1" i="0" kern="1200">
          <a:solidFill>
            <a:srgbClr val="000099"/>
          </a:solidFill>
          <a:latin typeface="Helvetica"/>
          <a:ea typeface="+mj-ea"/>
          <a:cs typeface="Helvetica"/>
        </a:defRPr>
      </a:lvl1pPr>
    </p:titleStyle>
    <p:bodyStyle>
      <a:lvl1pPr marL="12700" indent="-12700" algn="l" defTabSz="457200" rtl="0" eaLnBrk="1" latinLnBrk="0" hangingPunct="1">
        <a:spcBef>
          <a:spcPts val="0"/>
        </a:spcBef>
        <a:spcAft>
          <a:spcPts val="1200"/>
        </a:spcAft>
        <a:buFontTx/>
        <a:buNone/>
        <a:tabLst/>
        <a:defRPr lang="en-US" sz="2400" b="1" i="0" kern="1200" baseline="0" smtClean="0">
          <a:solidFill>
            <a:srgbClr val="000099"/>
          </a:solidFill>
          <a:effectLst/>
          <a:latin typeface="Helvetica"/>
          <a:ea typeface="+mn-ea"/>
          <a:cs typeface="Helvetica"/>
        </a:defRPr>
      </a:lvl1pPr>
      <a:lvl2pPr marL="458788" indent="-233363" algn="l" defTabSz="457200" rtl="0" eaLnBrk="1" latinLnBrk="0" hangingPunct="1">
        <a:spcBef>
          <a:spcPct val="20000"/>
        </a:spcBef>
        <a:buClr>
          <a:srgbClr val="CC0000"/>
        </a:buClr>
        <a:buFont typeface="Arial"/>
        <a:buChar char="•"/>
        <a:defRPr sz="2400" b="1" i="0" kern="1200" baseline="0">
          <a:solidFill>
            <a:srgbClr val="000099"/>
          </a:solidFill>
          <a:latin typeface="Helvetica"/>
          <a:ea typeface="+mn-ea"/>
          <a:cs typeface="Helvetica"/>
        </a:defRPr>
      </a:lvl2pPr>
      <a:lvl3pPr marL="684213" indent="-225425" algn="l" defTabSz="457200" rtl="0" eaLnBrk="1" latinLnBrk="0" hangingPunct="1">
        <a:spcBef>
          <a:spcPct val="20000"/>
        </a:spcBef>
        <a:buClr>
          <a:srgbClr val="CC0033"/>
        </a:buClr>
        <a:buFont typeface="Arial"/>
        <a:buChar char="•"/>
        <a:defRPr sz="2400" b="1" i="0" kern="1200">
          <a:solidFill>
            <a:srgbClr val="000099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quarknet.org/content/guide-teacher-implementation-plan-development-2020-update" TargetMode="External"/><Relationship Id="rId2" Type="http://schemas.openxmlformats.org/officeDocument/2006/relationships/hyperlink" Target="https://quarknet.org/content/submit-activities-data-activities-portfolio-dap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ocs.google.com/forms/d/e/1FAIpQLSfUr-sBDCF16dc2-Ascp1B3zhJey5OVDI1qCucknUqq4IBK7g/viewfor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Activities Portfolio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Review Update</a:t>
            </a:r>
            <a:endParaRPr lang="en-US" sz="2800" dirty="0">
              <a:solidFill>
                <a:srgbClr val="CC0000"/>
              </a:solidFill>
            </a:endParaRPr>
          </a:p>
          <a:p>
            <a:pPr marL="571500" indent="-549275" algn="l"/>
            <a:r>
              <a:rPr lang="en-US" sz="2400" dirty="0"/>
              <a:t>Progress in Activity Development:</a:t>
            </a:r>
            <a:endParaRPr lang="en-US" sz="2400" dirty="0">
              <a:solidFill>
                <a:srgbClr val="CC0000"/>
              </a:solidFill>
            </a:endParaRPr>
          </a:p>
          <a:p>
            <a:pPr marL="457200" indent="-377825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Updated </a:t>
            </a:r>
            <a:r>
              <a:rPr lang="en-US" sz="2400" dirty="0">
                <a:solidFill>
                  <a:srgbClr val="CC0000"/>
                </a:solidFill>
              </a:rPr>
              <a:t>11 </a:t>
            </a:r>
            <a:r>
              <a:rPr lang="en-US" sz="2400" dirty="0"/>
              <a:t>previous activities.</a:t>
            </a:r>
          </a:p>
          <a:p>
            <a:pPr marL="457200" indent="-377825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Developed and posted </a:t>
            </a:r>
            <a:r>
              <a:rPr lang="en-US" sz="2400" dirty="0">
                <a:solidFill>
                  <a:srgbClr val="CC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new activities.</a:t>
            </a:r>
          </a:p>
          <a:p>
            <a:pPr marL="457200" indent="-377825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C0000"/>
                </a:solidFill>
              </a:rPr>
              <a:t>8</a:t>
            </a:r>
            <a:r>
              <a:rPr lang="en-US" sz="2400" dirty="0"/>
              <a:t> activities under development</a:t>
            </a:r>
          </a:p>
          <a:p>
            <a:pPr marL="457200" indent="-377825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C0000"/>
                </a:solidFill>
              </a:rPr>
              <a:t>35</a:t>
            </a:r>
            <a:r>
              <a:rPr lang="en-US" sz="2400" dirty="0"/>
              <a:t> activities posted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Activities Portfolio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57165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Review Update</a:t>
            </a:r>
            <a:endParaRPr lang="en-US" sz="2800" dirty="0">
              <a:solidFill>
                <a:srgbClr val="CC0000"/>
              </a:solidFill>
            </a:endParaRPr>
          </a:p>
          <a:p>
            <a:pPr marL="457200" indent="-434975" algn="l"/>
            <a:r>
              <a:rPr lang="en-US" sz="2400" dirty="0"/>
              <a:t>Progress in Supporting Infrastructure:</a:t>
            </a:r>
            <a:endParaRPr lang="en-US" sz="2400" dirty="0">
              <a:solidFill>
                <a:srgbClr val="CC0000"/>
              </a:solidFill>
            </a:endParaRPr>
          </a:p>
          <a:p>
            <a:pPr marL="457200" indent="-434975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Updated Next Generation Science Practices (NGSS) guidelines.</a:t>
            </a:r>
          </a:p>
          <a:p>
            <a:pPr marL="457200" indent="-434975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Revised curriculum topics.</a:t>
            </a:r>
          </a:p>
          <a:p>
            <a:pPr marL="457200" indent="-434975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Updated curriculum topics pull-down menu.</a:t>
            </a:r>
          </a:p>
          <a:p>
            <a:pPr marL="457200" indent="-434975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Coding activities under development</a:t>
            </a:r>
          </a:p>
          <a:p>
            <a:pPr marL="457200" indent="-434975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Adding screencasts to support virtual classrooms</a:t>
            </a:r>
          </a:p>
          <a:p>
            <a:pPr marL="407987" indent="0" algn="l">
              <a:buClr>
                <a:srgbClr val="CC0033"/>
              </a:buClr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29077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Activities Portfolio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57165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Review Update</a:t>
            </a:r>
            <a:endParaRPr lang="en-US" sz="2800" dirty="0">
              <a:solidFill>
                <a:srgbClr val="CC0000"/>
              </a:solidFill>
            </a:endParaRPr>
          </a:p>
          <a:p>
            <a:pPr marL="457200" indent="-434975" algn="l"/>
            <a:r>
              <a:rPr lang="en-US" sz="2400" dirty="0"/>
              <a:t>Activities to Support Teachers:</a:t>
            </a:r>
            <a:endParaRPr lang="en-US" sz="2400" dirty="0">
              <a:solidFill>
                <a:srgbClr val="CC0000"/>
              </a:solidFill>
            </a:endParaRPr>
          </a:p>
          <a:p>
            <a:pPr marL="457200" indent="-434975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hlinkClick r:id="rId2"/>
              </a:rPr>
              <a:t>Guidelines</a:t>
            </a:r>
            <a:r>
              <a:rPr lang="en-US" sz="2400" dirty="0"/>
              <a:t> for submission of activities</a:t>
            </a:r>
          </a:p>
          <a:p>
            <a:pPr marL="457200" indent="-434975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hlinkClick r:id="rId3"/>
              </a:rPr>
              <a:t>Implementation Plan</a:t>
            </a:r>
            <a:endParaRPr lang="en-US" sz="2400" dirty="0"/>
          </a:p>
          <a:p>
            <a:pPr marL="457200" indent="-434975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hlinkClick r:id="rId4"/>
              </a:rPr>
              <a:t>Survey</a:t>
            </a:r>
            <a:r>
              <a:rPr lang="en-US" sz="2400" dirty="0"/>
              <a:t> for teacher feedback on activities</a:t>
            </a:r>
          </a:p>
          <a:p>
            <a:pPr marL="1841500" indent="-554038" algn="l">
              <a:buClr>
                <a:srgbClr val="CC0033"/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917575" indent="-509588" algn="l">
              <a:buClr>
                <a:srgbClr val="CC0033"/>
              </a:buClr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83557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92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Office Theme</vt:lpstr>
      <vt:lpstr>Data Activities Portfolio</vt:lpstr>
      <vt:lpstr>Data Activities Portfolio</vt:lpstr>
      <vt:lpstr>Data Activities Portfolio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this go?</dc:title>
  <dc:creator>Marge Bardeen</dc:creator>
  <cp:lastModifiedBy>Shane Wood</cp:lastModifiedBy>
  <cp:revision>81</cp:revision>
  <dcterms:created xsi:type="dcterms:W3CDTF">2012-03-16T12:43:17Z</dcterms:created>
  <dcterms:modified xsi:type="dcterms:W3CDTF">2020-10-22T20:57:08Z</dcterms:modified>
</cp:coreProperties>
</file>